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8" r:id="rId4"/>
    <p:sldId id="272" r:id="rId5"/>
    <p:sldId id="260" r:id="rId6"/>
    <p:sldId id="259" r:id="rId7"/>
    <p:sldId id="271" r:id="rId8"/>
    <p:sldId id="275" r:id="rId9"/>
    <p:sldId id="273" r:id="rId10"/>
    <p:sldId id="264" r:id="rId11"/>
    <p:sldId id="276" r:id="rId12"/>
    <p:sldId id="262" r:id="rId13"/>
    <p:sldId id="277" r:id="rId14"/>
    <p:sldId id="27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EC2195-D4B9-4735-808E-8B20ABCF9E1D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0AE4D7-FA51-4E53-9AD2-E57107F513A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problem: It is difficult to find motivation and training partners for sports. </a:t>
          </a:r>
        </a:p>
      </dgm:t>
    </dgm:pt>
    <dgm:pt modelId="{03128AE6-AA45-4F34-91BC-225C70B4EDAC}" type="parTrans" cxnId="{01A2DA95-46EF-42ED-81F3-AFACC51660E8}">
      <dgm:prSet/>
      <dgm:spPr/>
      <dgm:t>
        <a:bodyPr/>
        <a:lstStyle/>
        <a:p>
          <a:endParaRPr lang="en-US"/>
        </a:p>
      </dgm:t>
    </dgm:pt>
    <dgm:pt modelId="{613BF4A5-AB48-49F4-BE6B-633CEB69588B}" type="sibTrans" cxnId="{01A2DA95-46EF-42ED-81F3-AFACC51660E8}">
      <dgm:prSet/>
      <dgm:spPr/>
      <dgm:t>
        <a:bodyPr/>
        <a:lstStyle/>
        <a:p>
          <a:endParaRPr lang="en-US"/>
        </a:p>
      </dgm:t>
    </dgm:pt>
    <dgm:pt modelId="{99F6CDF8-0654-41AD-8EF0-7271BF2E249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solution: A chat</a:t>
          </a:r>
          <a:r>
            <a:rPr lang="hu-HU"/>
            <a:t> </a:t>
          </a:r>
          <a:r>
            <a:rPr lang="en-US"/>
            <a:t>bas</a:t>
          </a:r>
          <a:r>
            <a:rPr lang="hu-HU"/>
            <a:t>e</a:t>
          </a:r>
          <a:r>
            <a:rPr lang="en-US"/>
            <a:t> webpage</a:t>
          </a:r>
          <a:r>
            <a:rPr lang="hu-HU"/>
            <a:t> </a:t>
          </a:r>
          <a:r>
            <a:rPr lang="en-US"/>
            <a:t>for</a:t>
          </a:r>
          <a:r>
            <a:rPr lang="hu-HU"/>
            <a:t> </a:t>
          </a:r>
          <a:r>
            <a:rPr lang="en-US"/>
            <a:t>people</a:t>
          </a:r>
          <a:r>
            <a:rPr lang="hu-HU"/>
            <a:t> </a:t>
          </a:r>
          <a:r>
            <a:rPr lang="en-US"/>
            <a:t>to</a:t>
          </a:r>
          <a:r>
            <a:rPr lang="hu-HU"/>
            <a:t> </a:t>
          </a:r>
          <a:r>
            <a:rPr lang="en-US"/>
            <a:t>find</a:t>
          </a:r>
          <a:r>
            <a:rPr lang="hu-HU"/>
            <a:t> </a:t>
          </a:r>
          <a:r>
            <a:rPr lang="en-US"/>
            <a:t>training</a:t>
          </a:r>
          <a:r>
            <a:rPr lang="hu-HU"/>
            <a:t> partners.</a:t>
          </a:r>
          <a:endParaRPr lang="en-US"/>
        </a:p>
      </dgm:t>
    </dgm:pt>
    <dgm:pt modelId="{27519F25-76F0-40D2-9191-A270BD60249D}" type="parTrans" cxnId="{510335F4-28BA-4317-8F56-E5F76DF23234}">
      <dgm:prSet/>
      <dgm:spPr/>
      <dgm:t>
        <a:bodyPr/>
        <a:lstStyle/>
        <a:p>
          <a:endParaRPr lang="en-US"/>
        </a:p>
      </dgm:t>
    </dgm:pt>
    <dgm:pt modelId="{65BA4592-7B0C-4677-8E99-CB288352EA5F}" type="sibTrans" cxnId="{510335F4-28BA-4317-8F56-E5F76DF23234}">
      <dgm:prSet/>
      <dgm:spPr/>
      <dgm:t>
        <a:bodyPr/>
        <a:lstStyle/>
        <a:p>
          <a:endParaRPr lang="en-US"/>
        </a:p>
      </dgm:t>
    </dgm:pt>
    <dgm:pt modelId="{C2171E0D-01E6-40AC-A36F-3044A781D09B}" type="pres">
      <dgm:prSet presAssocID="{9BEC2195-D4B9-4735-808E-8B20ABCF9E1D}" presName="root" presStyleCnt="0">
        <dgm:presLayoutVars>
          <dgm:dir/>
          <dgm:resizeHandles val="exact"/>
        </dgm:presLayoutVars>
      </dgm:prSet>
      <dgm:spPr/>
    </dgm:pt>
    <dgm:pt modelId="{9F1F06A5-C050-4486-B8A6-90FDBCAD1C33}" type="pres">
      <dgm:prSet presAssocID="{FA0AE4D7-FA51-4E53-9AD2-E57107F513AD}" presName="compNode" presStyleCnt="0"/>
      <dgm:spPr/>
    </dgm:pt>
    <dgm:pt modelId="{74A6EE06-6D1B-4661-810E-68CC1F481ADC}" type="pres">
      <dgm:prSet presAssocID="{FA0AE4D7-FA51-4E53-9AD2-E57107F513AD}" presName="iconRect" presStyleLbl="node1" presStyleIdx="0" presStyleCnt="2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ort Balls"/>
        </a:ext>
      </dgm:extLst>
    </dgm:pt>
    <dgm:pt modelId="{14E8BC30-8FA9-469A-A0AA-595A1B5E98AD}" type="pres">
      <dgm:prSet presAssocID="{FA0AE4D7-FA51-4E53-9AD2-E57107F513AD}" presName="spaceRect" presStyleCnt="0"/>
      <dgm:spPr/>
    </dgm:pt>
    <dgm:pt modelId="{B23019C0-027E-4689-A3F9-02166CD2E481}" type="pres">
      <dgm:prSet presAssocID="{FA0AE4D7-FA51-4E53-9AD2-E57107F513AD}" presName="textRect" presStyleLbl="revTx" presStyleIdx="0" presStyleCnt="2">
        <dgm:presLayoutVars>
          <dgm:chMax val="1"/>
          <dgm:chPref val="1"/>
        </dgm:presLayoutVars>
      </dgm:prSet>
      <dgm:spPr/>
    </dgm:pt>
    <dgm:pt modelId="{B116BF7F-898C-474C-B20A-C1ED65F1FA8D}" type="pres">
      <dgm:prSet presAssocID="{613BF4A5-AB48-49F4-BE6B-633CEB69588B}" presName="sibTrans" presStyleCnt="0"/>
      <dgm:spPr/>
    </dgm:pt>
    <dgm:pt modelId="{36F922F7-3A14-4BFC-8DCD-870EF2F11540}" type="pres">
      <dgm:prSet presAssocID="{99F6CDF8-0654-41AD-8EF0-7271BF2E2494}" presName="compNode" presStyleCnt="0"/>
      <dgm:spPr/>
    </dgm:pt>
    <dgm:pt modelId="{887A7510-96F7-4DD9-A35A-B3DFA36C0A5E}" type="pres">
      <dgm:prSet presAssocID="{99F6CDF8-0654-41AD-8EF0-7271BF2E249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sevegés"/>
        </a:ext>
      </dgm:extLst>
    </dgm:pt>
    <dgm:pt modelId="{B5878133-9069-4197-9F72-177C49414AB7}" type="pres">
      <dgm:prSet presAssocID="{99F6CDF8-0654-41AD-8EF0-7271BF2E2494}" presName="spaceRect" presStyleCnt="0"/>
      <dgm:spPr/>
    </dgm:pt>
    <dgm:pt modelId="{028E8916-39E8-4344-8233-E41DB56C537C}" type="pres">
      <dgm:prSet presAssocID="{99F6CDF8-0654-41AD-8EF0-7271BF2E2494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9CE92351-32DF-48AC-8996-E5A385F98981}" type="presOf" srcId="{9BEC2195-D4B9-4735-808E-8B20ABCF9E1D}" destId="{C2171E0D-01E6-40AC-A36F-3044A781D09B}" srcOrd="0" destOrd="0" presId="urn:microsoft.com/office/officeart/2018/2/layout/IconLabelList"/>
    <dgm:cxn modelId="{01A2DA95-46EF-42ED-81F3-AFACC51660E8}" srcId="{9BEC2195-D4B9-4735-808E-8B20ABCF9E1D}" destId="{FA0AE4D7-FA51-4E53-9AD2-E57107F513AD}" srcOrd="0" destOrd="0" parTransId="{03128AE6-AA45-4F34-91BC-225C70B4EDAC}" sibTransId="{613BF4A5-AB48-49F4-BE6B-633CEB69588B}"/>
    <dgm:cxn modelId="{AD3E07BA-7F9B-4AEE-BD05-D7F4A8499C6D}" type="presOf" srcId="{99F6CDF8-0654-41AD-8EF0-7271BF2E2494}" destId="{028E8916-39E8-4344-8233-E41DB56C537C}" srcOrd="0" destOrd="0" presId="urn:microsoft.com/office/officeart/2018/2/layout/IconLabelList"/>
    <dgm:cxn modelId="{E7FC85C1-1CBA-44A6-9831-8533D33BBD86}" type="presOf" srcId="{FA0AE4D7-FA51-4E53-9AD2-E57107F513AD}" destId="{B23019C0-027E-4689-A3F9-02166CD2E481}" srcOrd="0" destOrd="0" presId="urn:microsoft.com/office/officeart/2018/2/layout/IconLabelList"/>
    <dgm:cxn modelId="{510335F4-28BA-4317-8F56-E5F76DF23234}" srcId="{9BEC2195-D4B9-4735-808E-8B20ABCF9E1D}" destId="{99F6CDF8-0654-41AD-8EF0-7271BF2E2494}" srcOrd="1" destOrd="0" parTransId="{27519F25-76F0-40D2-9191-A270BD60249D}" sibTransId="{65BA4592-7B0C-4677-8E99-CB288352EA5F}"/>
    <dgm:cxn modelId="{B0987A46-0A9B-4FC1-9713-35B73A4BB080}" type="presParOf" srcId="{C2171E0D-01E6-40AC-A36F-3044A781D09B}" destId="{9F1F06A5-C050-4486-B8A6-90FDBCAD1C33}" srcOrd="0" destOrd="0" presId="urn:microsoft.com/office/officeart/2018/2/layout/IconLabelList"/>
    <dgm:cxn modelId="{61DE41B2-5CDE-4A86-BC8D-E83B0A52F70C}" type="presParOf" srcId="{9F1F06A5-C050-4486-B8A6-90FDBCAD1C33}" destId="{74A6EE06-6D1B-4661-810E-68CC1F481ADC}" srcOrd="0" destOrd="0" presId="urn:microsoft.com/office/officeart/2018/2/layout/IconLabelList"/>
    <dgm:cxn modelId="{D382D95E-1550-4127-8BB3-452019FBB9AE}" type="presParOf" srcId="{9F1F06A5-C050-4486-B8A6-90FDBCAD1C33}" destId="{14E8BC30-8FA9-469A-A0AA-595A1B5E98AD}" srcOrd="1" destOrd="0" presId="urn:microsoft.com/office/officeart/2018/2/layout/IconLabelList"/>
    <dgm:cxn modelId="{C7A47552-9E2C-4A78-AF54-798AEA977128}" type="presParOf" srcId="{9F1F06A5-C050-4486-B8A6-90FDBCAD1C33}" destId="{B23019C0-027E-4689-A3F9-02166CD2E481}" srcOrd="2" destOrd="0" presId="urn:microsoft.com/office/officeart/2018/2/layout/IconLabelList"/>
    <dgm:cxn modelId="{D3650CE8-2129-4B7C-BCFB-292DA93E081E}" type="presParOf" srcId="{C2171E0D-01E6-40AC-A36F-3044A781D09B}" destId="{B116BF7F-898C-474C-B20A-C1ED65F1FA8D}" srcOrd="1" destOrd="0" presId="urn:microsoft.com/office/officeart/2018/2/layout/IconLabelList"/>
    <dgm:cxn modelId="{08931A5D-2E37-4C86-9CC6-40142F09CB44}" type="presParOf" srcId="{C2171E0D-01E6-40AC-A36F-3044A781D09B}" destId="{36F922F7-3A14-4BFC-8DCD-870EF2F11540}" srcOrd="2" destOrd="0" presId="urn:microsoft.com/office/officeart/2018/2/layout/IconLabelList"/>
    <dgm:cxn modelId="{A77B7BC1-305F-412A-83BF-60492EE9BCD8}" type="presParOf" srcId="{36F922F7-3A14-4BFC-8DCD-870EF2F11540}" destId="{887A7510-96F7-4DD9-A35A-B3DFA36C0A5E}" srcOrd="0" destOrd="0" presId="urn:microsoft.com/office/officeart/2018/2/layout/IconLabelList"/>
    <dgm:cxn modelId="{09A8CBBA-EA69-434C-B5EC-EA999C789C40}" type="presParOf" srcId="{36F922F7-3A14-4BFC-8DCD-870EF2F11540}" destId="{B5878133-9069-4197-9F72-177C49414AB7}" srcOrd="1" destOrd="0" presId="urn:microsoft.com/office/officeart/2018/2/layout/IconLabelList"/>
    <dgm:cxn modelId="{9037F99D-D9CE-4706-A12D-28281BDBD406}" type="presParOf" srcId="{36F922F7-3A14-4BFC-8DCD-870EF2F11540}" destId="{028E8916-39E8-4344-8233-E41DB56C537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6EE06-6D1B-4661-810E-68CC1F481ADC}">
      <dsp:nvSpPr>
        <dsp:cNvPr id="0" name=""/>
        <dsp:cNvSpPr/>
      </dsp:nvSpPr>
      <dsp:spPr>
        <a:xfrm>
          <a:off x="699458" y="778594"/>
          <a:ext cx="1058062" cy="1058062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3019C0-027E-4689-A3F9-02166CD2E481}">
      <dsp:nvSpPr>
        <dsp:cNvPr id="0" name=""/>
        <dsp:cNvSpPr/>
      </dsp:nvSpPr>
      <dsp:spPr>
        <a:xfrm>
          <a:off x="52865" y="2150538"/>
          <a:ext cx="235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The problem: It is difficult to find motivation and training partners for sports. </a:t>
          </a:r>
        </a:p>
      </dsp:txBody>
      <dsp:txXfrm>
        <a:off x="52865" y="2150538"/>
        <a:ext cx="2351250" cy="720000"/>
      </dsp:txXfrm>
    </dsp:sp>
    <dsp:sp modelId="{887A7510-96F7-4DD9-A35A-B3DFA36C0A5E}">
      <dsp:nvSpPr>
        <dsp:cNvPr id="0" name=""/>
        <dsp:cNvSpPr/>
      </dsp:nvSpPr>
      <dsp:spPr>
        <a:xfrm>
          <a:off x="3462177" y="778594"/>
          <a:ext cx="1058062" cy="1058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8E8916-39E8-4344-8233-E41DB56C537C}">
      <dsp:nvSpPr>
        <dsp:cNvPr id="0" name=""/>
        <dsp:cNvSpPr/>
      </dsp:nvSpPr>
      <dsp:spPr>
        <a:xfrm>
          <a:off x="2815583" y="2150538"/>
          <a:ext cx="235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The solution: A chat</a:t>
          </a:r>
          <a:r>
            <a:rPr lang="hu-HU" sz="1500" kern="1200"/>
            <a:t> </a:t>
          </a:r>
          <a:r>
            <a:rPr lang="en-US" sz="1500" kern="1200"/>
            <a:t>bas</a:t>
          </a:r>
          <a:r>
            <a:rPr lang="hu-HU" sz="1500" kern="1200"/>
            <a:t>e</a:t>
          </a:r>
          <a:r>
            <a:rPr lang="en-US" sz="1500" kern="1200"/>
            <a:t> webpage</a:t>
          </a:r>
          <a:r>
            <a:rPr lang="hu-HU" sz="1500" kern="1200"/>
            <a:t> </a:t>
          </a:r>
          <a:r>
            <a:rPr lang="en-US" sz="1500" kern="1200"/>
            <a:t>for</a:t>
          </a:r>
          <a:r>
            <a:rPr lang="hu-HU" sz="1500" kern="1200"/>
            <a:t> </a:t>
          </a:r>
          <a:r>
            <a:rPr lang="en-US" sz="1500" kern="1200"/>
            <a:t>people</a:t>
          </a:r>
          <a:r>
            <a:rPr lang="hu-HU" sz="1500" kern="1200"/>
            <a:t> </a:t>
          </a:r>
          <a:r>
            <a:rPr lang="en-US" sz="1500" kern="1200"/>
            <a:t>to</a:t>
          </a:r>
          <a:r>
            <a:rPr lang="hu-HU" sz="1500" kern="1200"/>
            <a:t> </a:t>
          </a:r>
          <a:r>
            <a:rPr lang="en-US" sz="1500" kern="1200"/>
            <a:t>find</a:t>
          </a:r>
          <a:r>
            <a:rPr lang="hu-HU" sz="1500" kern="1200"/>
            <a:t> </a:t>
          </a:r>
          <a:r>
            <a:rPr lang="en-US" sz="1500" kern="1200"/>
            <a:t>training</a:t>
          </a:r>
          <a:r>
            <a:rPr lang="hu-HU" sz="1500" kern="1200"/>
            <a:t> partners.</a:t>
          </a:r>
          <a:endParaRPr lang="en-US" sz="1500" kern="1200"/>
        </a:p>
      </dsp:txBody>
      <dsp:txXfrm>
        <a:off x="2815583" y="2150538"/>
        <a:ext cx="235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gif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3067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2896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160035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092815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6299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65478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93031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2633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70633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39038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05532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56830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76359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11962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52099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26079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58126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C922029-9BD7-41F3-BB09-8C64B6971CDB}" type="datetimeFigureOut">
              <a:rPr lang="hu-HU" smtClean="0"/>
              <a:t>2025. 05. 02.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5324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angkeverő pult">
            <a:extLst>
              <a:ext uri="{FF2B5EF4-FFF2-40B4-BE49-F238E27FC236}">
                <a16:creationId xmlns:a16="http://schemas.microsoft.com/office/drawing/2014/main" id="{AC4AFC19-4C21-44DF-DDED-FF2F6BFC18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hu-HU" dirty="0">
                <a:solidFill>
                  <a:schemeClr val="tx1"/>
                </a:solidFill>
              </a:rPr>
              <a:t>SportsBook Management System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Made by: BENEDEK bOLYOS, Bence SAsdi, Mate WITTLINGER</a:t>
            </a:r>
            <a:br>
              <a:rPr lang="hu-HU" dirty="0">
                <a:solidFill>
                  <a:schemeClr val="tx1"/>
                </a:solidFill>
              </a:rPr>
            </a:br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616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180983" y="639097"/>
            <a:ext cx="3352256" cy="37466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dirty="0"/>
              <a:t>Publication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190271" y="4385732"/>
            <a:ext cx="3342968" cy="18282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lvl="1" algn="r"/>
            <a:r>
              <a:rPr lang="en-US" sz="1800" cap="all" dirty="0"/>
              <a:t>School web server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9F306CB-1D76-1251-57A0-7A49FD929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810" y="1484824"/>
            <a:ext cx="6921364" cy="3893267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5328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/>
          <p:cNvSpPr/>
          <p:nvPr/>
        </p:nvSpPr>
        <p:spPr>
          <a:xfrm>
            <a:off x="1327255" y="1030288"/>
            <a:ext cx="4099947" cy="1035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TEAMWORK</a:t>
            </a:r>
          </a:p>
        </p:txBody>
      </p:sp>
      <p:sp>
        <p:nvSpPr>
          <p:cNvPr id="9" name="Téglalap 8"/>
          <p:cNvSpPr/>
          <p:nvPr/>
        </p:nvSpPr>
        <p:spPr>
          <a:xfrm>
            <a:off x="1327255" y="2142067"/>
            <a:ext cx="4099947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/>
              <a:t>Discord</a:t>
            </a:r>
          </a:p>
          <a:p>
            <a:pPr marL="457200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/>
              <a:t>Google Sheets</a:t>
            </a:r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72421665-25ED-50A9-1BA4-B2E3DE3A0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543" y="639098"/>
            <a:ext cx="2692424" cy="269242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CBABB577-8AF5-6E07-3795-801983255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694" y="3607057"/>
            <a:ext cx="5454122" cy="2522531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2046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25909" y="69731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Teamwork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900" dirty="0"/>
              <a:t>Approach (</a:t>
            </a:r>
            <a:r>
              <a:rPr lang="en-US" sz="900" dirty="0" err="1"/>
              <a:t>hogyan</a:t>
            </a:r>
            <a:r>
              <a:rPr lang="en-US" sz="900" dirty="0"/>
              <a:t> </a:t>
            </a:r>
            <a:r>
              <a:rPr lang="en-US" sz="900" dirty="0" err="1"/>
              <a:t>osztottátok</a:t>
            </a:r>
            <a:r>
              <a:rPr lang="en-US" sz="900" dirty="0"/>
              <a:t> </a:t>
            </a:r>
            <a:r>
              <a:rPr lang="en-US" sz="900" dirty="0" err="1"/>
              <a:t>fel</a:t>
            </a:r>
            <a:r>
              <a:rPr lang="en-US" sz="900" dirty="0"/>
              <a:t>. Pl. </a:t>
            </a:r>
            <a:r>
              <a:rPr lang="en-US" sz="900" dirty="0" err="1"/>
              <a:t>programnyelv</a:t>
            </a:r>
            <a:r>
              <a:rPr lang="en-US" sz="900" dirty="0"/>
              <a:t>/</a:t>
            </a:r>
            <a:r>
              <a:rPr lang="en-US" sz="900" dirty="0" err="1"/>
              <a:t>funkciók</a:t>
            </a:r>
            <a:r>
              <a:rPr lang="en-US" sz="900" dirty="0"/>
              <a:t>/</a:t>
            </a:r>
            <a:r>
              <a:rPr lang="en-US" sz="900" dirty="0" err="1"/>
              <a:t>tudás</a:t>
            </a:r>
            <a:r>
              <a:rPr lang="en-US" sz="900" dirty="0"/>
              <a:t> </a:t>
            </a:r>
            <a:r>
              <a:rPr lang="en-US" sz="900" dirty="0" err="1"/>
              <a:t>szerint</a:t>
            </a:r>
            <a:r>
              <a:rPr lang="en-US" sz="900" dirty="0"/>
              <a:t>)</a:t>
            </a:r>
          </a:p>
          <a:p>
            <a:pPr>
              <a:lnSpc>
                <a:spcPct val="90000"/>
              </a:lnSpc>
            </a:pPr>
            <a:r>
              <a:rPr lang="en-US" sz="900" dirty="0"/>
              <a:t>Benedek </a:t>
            </a:r>
            <a:r>
              <a:rPr lang="en-US" sz="900" dirty="0" err="1"/>
              <a:t>Bolyos</a:t>
            </a:r>
            <a:r>
              <a:rPr lang="en-US" sz="900" dirty="0"/>
              <a:t>: (</a:t>
            </a:r>
            <a:r>
              <a:rPr lang="en-US" sz="900" dirty="0" err="1"/>
              <a:t>tagonként</a:t>
            </a:r>
            <a:r>
              <a:rPr lang="en-US" sz="900" dirty="0"/>
              <a:t> </a:t>
            </a:r>
            <a:r>
              <a:rPr lang="en-US" sz="900" dirty="0" err="1"/>
              <a:t>részletezzük</a:t>
            </a:r>
            <a:r>
              <a:rPr lang="en-US" sz="900" dirty="0"/>
              <a:t> a </a:t>
            </a:r>
            <a:r>
              <a:rPr lang="en-US" sz="900" dirty="0" err="1"/>
              <a:t>szerepeket</a:t>
            </a:r>
            <a:r>
              <a:rPr lang="en-US" sz="900" dirty="0"/>
              <a:t>)</a:t>
            </a:r>
            <a:endParaRPr lang="hu-HU" sz="900" dirty="0"/>
          </a:p>
          <a:p>
            <a:pPr lvl="1">
              <a:lnSpc>
                <a:spcPct val="90000"/>
              </a:lnSpc>
            </a:pPr>
            <a:r>
              <a:rPr lang="hu-HU" sz="900" dirty="0"/>
              <a:t>T</a:t>
            </a:r>
            <a:r>
              <a:rPr lang="en-US" sz="900" dirty="0" err="1"/>
              <a:t>eam</a:t>
            </a:r>
            <a:r>
              <a:rPr lang="en-US" sz="900" dirty="0"/>
              <a:t> leader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D</a:t>
            </a:r>
            <a:r>
              <a:rPr lang="en-US" sz="900" dirty="0" err="1"/>
              <a:t>ocumentation</a:t>
            </a:r>
            <a:endParaRPr lang="en-US" sz="900" dirty="0"/>
          </a:p>
          <a:p>
            <a:pPr lvl="1">
              <a:lnSpc>
                <a:spcPct val="90000"/>
              </a:lnSpc>
            </a:pPr>
            <a:r>
              <a:rPr lang="hu-HU" sz="900" dirty="0"/>
              <a:t>D</a:t>
            </a:r>
            <a:r>
              <a:rPr lang="en-US" sz="900" dirty="0" err="1"/>
              <a:t>atabase</a:t>
            </a:r>
            <a:endParaRPr lang="en-US" sz="900" dirty="0"/>
          </a:p>
          <a:p>
            <a:pPr lvl="1">
              <a:lnSpc>
                <a:spcPct val="90000"/>
              </a:lnSpc>
            </a:pPr>
            <a:r>
              <a:rPr lang="hu-HU" sz="900" dirty="0"/>
              <a:t>P</a:t>
            </a:r>
            <a:r>
              <a:rPr lang="en-US" sz="900" dirty="0" err="1"/>
              <a:t>rofile</a:t>
            </a:r>
            <a:r>
              <a:rPr lang="en-US" sz="900" dirty="0"/>
              <a:t>/editing Profile frontend/backend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B</a:t>
            </a:r>
            <a:r>
              <a:rPr lang="en-US" sz="900" dirty="0" err="1"/>
              <a:t>ackground</a:t>
            </a:r>
            <a:r>
              <a:rPr lang="en-US" sz="900" dirty="0"/>
              <a:t>/frontend support</a:t>
            </a:r>
          </a:p>
          <a:p>
            <a:pPr>
              <a:lnSpc>
                <a:spcPct val="90000"/>
              </a:lnSpc>
            </a:pPr>
            <a:r>
              <a:rPr lang="en-US" sz="900" dirty="0"/>
              <a:t>Bence </a:t>
            </a:r>
            <a:r>
              <a:rPr lang="en-US" sz="900" dirty="0" err="1"/>
              <a:t>Sasdi</a:t>
            </a:r>
            <a:r>
              <a:rPr lang="en-US" sz="900" dirty="0"/>
              <a:t>: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R</a:t>
            </a:r>
            <a:r>
              <a:rPr lang="en-US" sz="900" dirty="0" err="1"/>
              <a:t>egistration</a:t>
            </a:r>
            <a:r>
              <a:rPr lang="en-US" sz="900" dirty="0"/>
              <a:t>/login frontend/backend 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D</a:t>
            </a:r>
            <a:r>
              <a:rPr lang="en-US" sz="900" dirty="0" err="1"/>
              <a:t>atabase</a:t>
            </a:r>
            <a:endParaRPr lang="en-US" sz="900" dirty="0"/>
          </a:p>
          <a:p>
            <a:pPr lvl="1">
              <a:lnSpc>
                <a:spcPct val="90000"/>
              </a:lnSpc>
            </a:pPr>
            <a:r>
              <a:rPr lang="hu-HU" sz="900" dirty="0"/>
              <a:t>P</a:t>
            </a:r>
            <a:r>
              <a:rPr lang="en-US" sz="900" dirty="0" err="1"/>
              <a:t>owerpoint</a:t>
            </a:r>
            <a:r>
              <a:rPr lang="en-US" sz="900" dirty="0"/>
              <a:t>/exam text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E</a:t>
            </a:r>
            <a:r>
              <a:rPr lang="en-US" sz="900" dirty="0"/>
              <a:t>mail sending background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P</a:t>
            </a:r>
            <a:r>
              <a:rPr lang="en-US" sz="900" dirty="0" err="1"/>
              <a:t>remium</a:t>
            </a:r>
            <a:r>
              <a:rPr lang="en-US" sz="900" dirty="0"/>
              <a:t> frontend</a:t>
            </a:r>
          </a:p>
          <a:p>
            <a:pPr>
              <a:lnSpc>
                <a:spcPct val="90000"/>
              </a:lnSpc>
            </a:pPr>
            <a:r>
              <a:rPr lang="en-US" sz="900" dirty="0"/>
              <a:t>Mate Wittlinger: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C</a:t>
            </a:r>
            <a:r>
              <a:rPr lang="en-US" sz="900" dirty="0"/>
              <a:t>hat/chat room Backend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D</a:t>
            </a:r>
            <a:r>
              <a:rPr lang="en-US" sz="900" dirty="0" err="1"/>
              <a:t>atabase</a:t>
            </a:r>
            <a:endParaRPr lang="en-US" sz="900" dirty="0"/>
          </a:p>
          <a:p>
            <a:pPr lvl="1">
              <a:lnSpc>
                <a:spcPct val="90000"/>
              </a:lnSpc>
            </a:pPr>
            <a:r>
              <a:rPr lang="en-US" sz="900" dirty="0"/>
              <a:t>Photoshop work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B</a:t>
            </a:r>
            <a:r>
              <a:rPr lang="en-US" sz="900" dirty="0" err="1"/>
              <a:t>ackground</a:t>
            </a:r>
            <a:r>
              <a:rPr lang="en-US" sz="900" dirty="0"/>
              <a:t>/frontend support</a:t>
            </a:r>
          </a:p>
          <a:p>
            <a:pPr lvl="1">
              <a:lnSpc>
                <a:spcPct val="90000"/>
              </a:lnSpc>
            </a:pPr>
            <a:r>
              <a:rPr lang="hu-HU" sz="900" dirty="0"/>
              <a:t>P</a:t>
            </a:r>
            <a:r>
              <a:rPr lang="en-US" sz="900" dirty="0" err="1"/>
              <a:t>rofile</a:t>
            </a:r>
            <a:r>
              <a:rPr lang="en-US" sz="900" dirty="0"/>
              <a:t> background</a:t>
            </a:r>
          </a:p>
        </p:txBody>
      </p:sp>
      <p:pic>
        <p:nvPicPr>
          <p:cNvPr id="14" name="Graphic 13" descr="Pipa">
            <a:extLst>
              <a:ext uri="{FF2B5EF4-FFF2-40B4-BE49-F238E27FC236}">
                <a16:creationId xmlns:a16="http://schemas.microsoft.com/office/drawing/2014/main" id="{A1807DF3-6B6A-744A-950A-F5875D1449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6077" y="796413"/>
            <a:ext cx="5102943" cy="510294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3175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/>
          <p:cNvSpPr/>
          <p:nvPr/>
        </p:nvSpPr>
        <p:spPr>
          <a:xfrm>
            <a:off x="825909" y="808055"/>
            <a:ext cx="3979205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IN THE future</a:t>
            </a:r>
          </a:p>
        </p:txBody>
      </p:sp>
      <p:sp>
        <p:nvSpPr>
          <p:cNvPr id="2" name="Téglalap 1"/>
          <p:cNvSpPr/>
          <p:nvPr/>
        </p:nvSpPr>
        <p:spPr>
          <a:xfrm>
            <a:off x="802178" y="2261420"/>
            <a:ext cx="4002936" cy="3637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/>
              <a:t>What’s next: </a:t>
            </a: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/>
              <a:t>New functions (kick/ban, dark mode)</a:t>
            </a: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/>
              <a:t>Premium</a:t>
            </a: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/>
              <a:t>Online payment</a:t>
            </a: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/>
              <a:t>Mobile application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0284DB4F-653A-33C7-58E2-43CA4C893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52" y="1823986"/>
            <a:ext cx="6095593" cy="304779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3797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ACC09-426A-C164-9CCB-830489B4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CC4A59B0-622F-C079-91C5-AEE54FD568D9}"/>
              </a:ext>
            </a:extLst>
          </p:cNvPr>
          <p:cNvSpPr/>
          <p:nvPr/>
        </p:nvSpPr>
        <p:spPr>
          <a:xfrm>
            <a:off x="654459" y="1215960"/>
            <a:ext cx="3979205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hu-HU" sz="3600" dirty="0" err="1"/>
              <a:t>Thank</a:t>
            </a:r>
            <a:r>
              <a:rPr lang="hu-HU" sz="3600" dirty="0"/>
              <a:t> </a:t>
            </a:r>
            <a:r>
              <a:rPr lang="hu-HU" sz="3600" dirty="0" err="1"/>
              <a:t>you</a:t>
            </a:r>
            <a:r>
              <a:rPr lang="hu-HU" sz="3600" dirty="0"/>
              <a:t> </a:t>
            </a:r>
            <a:r>
              <a:rPr lang="hu-HU" sz="3600" dirty="0" err="1"/>
              <a:t>for</a:t>
            </a:r>
            <a:r>
              <a:rPr lang="hu-HU" sz="3600" dirty="0"/>
              <a:t> </a:t>
            </a:r>
            <a:r>
              <a:rPr lang="hu-HU" sz="3600" dirty="0" err="1"/>
              <a:t>your</a:t>
            </a:r>
            <a:r>
              <a:rPr lang="hu-HU" sz="3600" dirty="0"/>
              <a:t> </a:t>
            </a:r>
            <a:r>
              <a:rPr lang="hu-HU" sz="3600" dirty="0" err="1"/>
              <a:t>attention</a:t>
            </a:r>
            <a:r>
              <a:rPr lang="hu-HU" sz="3600" dirty="0"/>
              <a:t>!</a:t>
            </a:r>
            <a:endParaRPr lang="en-US" sz="36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184A78D-7821-B14D-8240-C62EE3483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779" y="1215960"/>
            <a:ext cx="6078239" cy="4426080"/>
          </a:xfrm>
          <a:prstGeom prst="rect">
            <a:avLst/>
          </a:prstGeom>
        </p:spPr>
      </p:pic>
      <p:pic>
        <p:nvPicPr>
          <p:cNvPr id="7" name="Picture 2" descr="22 Tapsolás témájú ötlet | szmájlik, gifek, vicces gifek">
            <a:extLst>
              <a:ext uri="{FF2B5EF4-FFF2-40B4-BE49-F238E27FC236}">
                <a16:creationId xmlns:a16="http://schemas.microsoft.com/office/drawing/2014/main" id="{6FA01058-0A7D-98C0-33E9-C04CA175F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77" y="3506773"/>
            <a:ext cx="32385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756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5219699" cy="1456267"/>
          </a:xfrm>
        </p:spPr>
        <p:txBody>
          <a:bodyPr>
            <a:normAutofit/>
          </a:bodyPr>
          <a:lstStyle/>
          <a:p>
            <a:r>
              <a:rPr lang="hu-HU" dirty="0"/>
              <a:t>General </a:t>
            </a:r>
            <a:r>
              <a:rPr lang="en-US" dirty="0"/>
              <a:t>overview</a:t>
            </a:r>
          </a:p>
        </p:txBody>
      </p:sp>
      <p:graphicFrame>
        <p:nvGraphicFramePr>
          <p:cNvPr id="6" name="Tartalom helye 2">
            <a:extLst>
              <a:ext uri="{FF2B5EF4-FFF2-40B4-BE49-F238E27FC236}">
                <a16:creationId xmlns:a16="http://schemas.microsoft.com/office/drawing/2014/main" id="{ED3F830A-A53D-4CBD-B002-9D179E82358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5801" y="2142067"/>
          <a:ext cx="5219699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Kép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821" y="1144399"/>
            <a:ext cx="4933426" cy="493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21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CD2A04-3086-483B-8002-C5B43D8AC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Üres telefont néző személy">
            <a:extLst>
              <a:ext uri="{FF2B5EF4-FFF2-40B4-BE49-F238E27FC236}">
                <a16:creationId xmlns:a16="http://schemas.microsoft.com/office/drawing/2014/main" id="{19A462E8-F989-4657-6983-F11A049202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8BA420E-BC14-47E3-4180-D61E3687E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/>
              <a:t>Functionality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8FC6C69-0D8C-2859-0939-20D060A01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649133"/>
          </a:xfrm>
        </p:spPr>
        <p:txBody>
          <a:bodyPr>
            <a:normAutofit/>
          </a:bodyPr>
          <a:lstStyle/>
          <a:p>
            <a:r>
              <a:rPr lang="en-US" dirty="0"/>
              <a:t>This site helps find training partners through chat.</a:t>
            </a:r>
            <a:endParaRPr lang="hu-HU" dirty="0"/>
          </a:p>
          <a:p>
            <a:r>
              <a:rPr lang="en-US" dirty="0"/>
              <a:t>Build-in functions: </a:t>
            </a:r>
          </a:p>
          <a:p>
            <a:pPr lvl="1"/>
            <a:r>
              <a:rPr lang="en-US" dirty="0"/>
              <a:t>Registration and login</a:t>
            </a:r>
            <a:r>
              <a:rPr lang="hu-HU" dirty="0"/>
              <a:t> (email </a:t>
            </a:r>
            <a:r>
              <a:rPr lang="hu-HU" dirty="0" err="1"/>
              <a:t>confirmation</a:t>
            </a:r>
            <a:r>
              <a:rPr lang="hu-HU" dirty="0"/>
              <a:t>)</a:t>
            </a:r>
            <a:endParaRPr lang="en-US" dirty="0"/>
          </a:p>
          <a:p>
            <a:pPr lvl="1"/>
            <a:r>
              <a:rPr lang="en-US" dirty="0"/>
              <a:t>Create chat rooms</a:t>
            </a:r>
          </a:p>
          <a:p>
            <a:pPr lvl="1"/>
            <a:r>
              <a:rPr lang="en-US" dirty="0"/>
              <a:t>Chat</a:t>
            </a:r>
          </a:p>
          <a:p>
            <a:pPr lvl="1"/>
            <a:r>
              <a:rPr lang="en-US" dirty="0"/>
              <a:t>Email se</a:t>
            </a:r>
            <a:r>
              <a:rPr lang="hu-HU" dirty="0"/>
              <a:t>n</a:t>
            </a:r>
            <a:r>
              <a:rPr lang="en-US" dirty="0"/>
              <a:t>ding (support)</a:t>
            </a:r>
          </a:p>
          <a:p>
            <a:pPr lvl="1"/>
            <a:r>
              <a:rPr lang="en-US" dirty="0"/>
              <a:t>Project support (premium purchase)</a:t>
            </a:r>
          </a:p>
          <a:p>
            <a:pPr lvl="1"/>
            <a:r>
              <a:rPr lang="en-US" dirty="0"/>
              <a:t>Modify profile</a:t>
            </a:r>
          </a:p>
        </p:txBody>
      </p:sp>
    </p:spTree>
    <p:extLst>
      <p:ext uri="{BB962C8B-B14F-4D97-AF65-F5344CB8AC3E}">
        <p14:creationId xmlns:p14="http://schemas.microsoft.com/office/powerpoint/2010/main" val="472486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53A3AA29-32D1-BED3-02E4-CB628FEB088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7" name="Téglalap 6"/>
          <p:cNvSpPr/>
          <p:nvPr/>
        </p:nvSpPr>
        <p:spPr>
          <a:xfrm>
            <a:off x="8138259" y="551392"/>
            <a:ext cx="4463316" cy="59791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hu-HU" sz="4000" dirty="0">
                <a:ln w="3175" cmpd="sng">
                  <a:noFill/>
                </a:ln>
              </a:rPr>
              <a:t>Program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endParaRPr lang="hu-HU" dirty="0">
              <a:ln w="3175" cmpd="sng">
                <a:noFill/>
              </a:ln>
            </a:endParaRP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hu-HU" dirty="0">
                <a:ln w="3175" cmpd="sng">
                  <a:noFill/>
                </a:ln>
              </a:rPr>
              <a:t>Backend</a:t>
            </a: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hu-HU" dirty="0">
                <a:ln w="3175" cmpd="sng">
                  <a:noFill/>
                </a:ln>
              </a:rPr>
              <a:t>Notepad++</a:t>
            </a: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hu-HU" dirty="0" err="1">
                <a:ln w="3175" cmpd="sng">
                  <a:noFill/>
                </a:ln>
              </a:rPr>
              <a:t>PhpMyAdmin</a:t>
            </a:r>
            <a:endParaRPr lang="hu-HU" dirty="0">
              <a:ln w="3175" cmpd="sng">
                <a:noFill/>
              </a:ln>
            </a:endParaRPr>
          </a:p>
          <a:p>
            <a:pPr lvl="1">
              <a:spcAft>
                <a:spcPts val="1000"/>
              </a:spcAft>
              <a:buClr>
                <a:schemeClr val="tx1"/>
              </a:buClr>
              <a:buSzPct val="100000"/>
            </a:pPr>
            <a:endParaRPr lang="hu-HU" dirty="0">
              <a:ln w="3175" cmpd="sng">
                <a:noFill/>
              </a:ln>
            </a:endParaRP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hu-HU" dirty="0">
                <a:ln w="3175" cmpd="sng">
                  <a:noFill/>
                </a:ln>
              </a:rPr>
              <a:t>Frontend</a:t>
            </a: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hu-HU" dirty="0">
                <a:ln w="3175" cmpd="sng">
                  <a:noFill/>
                </a:ln>
              </a:rPr>
              <a:t>HTML, CSS </a:t>
            </a: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hu-HU" dirty="0" err="1">
                <a:ln w="3175" cmpd="sng">
                  <a:noFill/>
                </a:ln>
              </a:rPr>
              <a:t>JavasScript</a:t>
            </a:r>
            <a:endParaRPr lang="hu-HU" dirty="0">
              <a:ln w="3175" cmpd="sng">
                <a:noFill/>
              </a:ln>
            </a:endParaRP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hu-HU" dirty="0" err="1">
                <a:ln w="3175" cmpd="sng">
                  <a:noFill/>
                </a:ln>
              </a:rPr>
              <a:t>Bootstrap</a:t>
            </a:r>
            <a:endParaRPr lang="hu-HU" dirty="0">
              <a:ln w="3175" cmpd="sng">
                <a:noFill/>
              </a:ln>
            </a:endParaRP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hu-HU" dirty="0">
              <a:ln w="3175" cmpd="sng">
                <a:noFill/>
              </a:ln>
            </a:endParaRP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hu-HU" dirty="0" err="1">
                <a:ln w="3175" cmpd="sng">
                  <a:noFill/>
                </a:ln>
              </a:rPr>
              <a:t>Database</a:t>
            </a:r>
            <a:endParaRPr lang="hu-HU" dirty="0">
              <a:ln w="3175" cmpd="sng">
                <a:noFill/>
              </a:ln>
            </a:endParaRPr>
          </a:p>
          <a:p>
            <a:pPr marL="742950" lvl="1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hu-HU" dirty="0" err="1">
                <a:ln w="3175" cmpd="sng">
                  <a:noFill/>
                </a:ln>
              </a:rPr>
              <a:t>MySQL</a:t>
            </a:r>
            <a:r>
              <a:rPr lang="hu-HU" dirty="0">
                <a:ln w="3175" cmpd="sng">
                  <a:noFill/>
                </a:ln>
              </a:rPr>
              <a:t>		</a:t>
            </a:r>
            <a:endParaRPr lang="en-US" dirty="0">
              <a:ln w="3175" cmpd="sng">
                <a:noFill/>
              </a:ln>
            </a:endParaRPr>
          </a:p>
        </p:txBody>
      </p:sp>
      <p:sp>
        <p:nvSpPr>
          <p:cNvPr id="6" name="Téglalap 5"/>
          <p:cNvSpPr/>
          <p:nvPr/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978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Számítógépes szkript a képernyőn">
            <a:extLst>
              <a:ext uri="{FF2B5EF4-FFF2-40B4-BE49-F238E27FC236}">
                <a16:creationId xmlns:a16="http://schemas.microsoft.com/office/drawing/2014/main" id="{1F6ECF8C-77D9-31FD-6A93-834AAAE59A9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5981" b="97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hu-HU"/>
              <a:t>Backend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649133"/>
          </a:xfrm>
        </p:spPr>
        <p:txBody>
          <a:bodyPr>
            <a:normAutofit/>
          </a:bodyPr>
          <a:lstStyle/>
          <a:p>
            <a:r>
              <a:rPr lang="en-US" dirty="0"/>
              <a:t>Languages: 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PHP</a:t>
            </a:r>
          </a:p>
          <a:p>
            <a:pPr lvl="1"/>
            <a:r>
              <a:rPr lang="en-US" dirty="0"/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173073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hu-HU"/>
              <a:t>Frontend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rmAutofit/>
          </a:bodyPr>
          <a:lstStyle/>
          <a:p>
            <a:r>
              <a:rPr lang="en-US" dirty="0"/>
              <a:t>Languages: </a:t>
            </a:r>
          </a:p>
          <a:p>
            <a:pPr lvl="1"/>
            <a:r>
              <a:rPr lang="en-US" dirty="0"/>
              <a:t>HTML</a:t>
            </a:r>
            <a:r>
              <a:rPr lang="hu-HU" dirty="0"/>
              <a:t> </a:t>
            </a:r>
            <a:endParaRPr lang="en-US" dirty="0"/>
          </a:p>
          <a:p>
            <a:pPr lvl="1"/>
            <a:r>
              <a:rPr lang="en-US" dirty="0"/>
              <a:t>CSS</a:t>
            </a:r>
            <a:r>
              <a:rPr lang="hu-HU" dirty="0"/>
              <a:t> </a:t>
            </a:r>
            <a:endParaRPr lang="en-US" dirty="0"/>
          </a:p>
          <a:p>
            <a:pPr lvl="1"/>
            <a:r>
              <a:rPr lang="en-US" dirty="0"/>
              <a:t>JavaScript</a:t>
            </a:r>
          </a:p>
          <a:p>
            <a:r>
              <a:rPr lang="en-US" dirty="0"/>
              <a:t>Frameworks: </a:t>
            </a:r>
          </a:p>
          <a:p>
            <a:pPr lvl="1"/>
            <a:r>
              <a:rPr lang="en-US" dirty="0"/>
              <a:t>Bootstrap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1CC5647-0823-0EA4-CB42-99F98DF1B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52" y="1313480"/>
            <a:ext cx="6095593" cy="406880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38755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632158" y="-1448745"/>
            <a:ext cx="2265948" cy="4557849"/>
          </a:xfrm>
        </p:spPr>
        <p:txBody>
          <a:bodyPr>
            <a:normAutofit/>
          </a:bodyPr>
          <a:lstStyle/>
          <a:p>
            <a:pPr algn="r"/>
            <a:r>
              <a:rPr lang="en-US"/>
              <a:t>Databas</a:t>
            </a:r>
            <a:r>
              <a:rPr lang="hu-HU"/>
              <a:t>E</a:t>
            </a:r>
            <a:endParaRPr lang="en-US" dirty="0"/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846" y="1528665"/>
            <a:ext cx="10058400" cy="476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11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/>
          <p:cNvSpPr/>
          <p:nvPr/>
        </p:nvSpPr>
        <p:spPr>
          <a:xfrm>
            <a:off x="825909" y="808055"/>
            <a:ext cx="3979205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RESPONSIVITY</a:t>
            </a:r>
          </a:p>
        </p:txBody>
      </p:sp>
      <p:sp>
        <p:nvSpPr>
          <p:cNvPr id="9" name="Téglalap 8"/>
          <p:cNvSpPr/>
          <p:nvPr/>
        </p:nvSpPr>
        <p:spPr>
          <a:xfrm>
            <a:off x="802178" y="2261420"/>
            <a:ext cx="4002936" cy="3637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/>
              <a:t>Optimized for mobile devices</a:t>
            </a:r>
          </a:p>
          <a:p>
            <a:pPr marL="457200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/>
              <a:t>Access from anywhere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5308BD4-7EA9-55F7-50D2-9A8B74306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967" y="796413"/>
            <a:ext cx="2883162" cy="510294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5893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38C413B-57E4-4FAD-AF00-1E89B4273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797333" y="4261157"/>
            <a:ext cx="2971800" cy="17083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églalap 1"/>
          <p:cNvSpPr/>
          <p:nvPr/>
        </p:nvSpPr>
        <p:spPr>
          <a:xfrm>
            <a:off x="1361187" y="2142067"/>
            <a:ext cx="4099947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hu-HU" dirty="0"/>
              <a:t> </a:t>
            </a:r>
            <a:r>
              <a:rPr lang="hu-HU" dirty="0" err="1"/>
              <a:t>Functional</a:t>
            </a:r>
            <a:r>
              <a:rPr lang="hu-HU" dirty="0"/>
              <a:t> Testing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hu-HU" dirty="0"/>
              <a:t> </a:t>
            </a:r>
            <a:r>
              <a:rPr lang="hu-HU" dirty="0" err="1"/>
              <a:t>Responsive</a:t>
            </a:r>
            <a:r>
              <a:rPr lang="hu-HU" dirty="0"/>
              <a:t> Testing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hu-HU" dirty="0"/>
              <a:t> </a:t>
            </a:r>
            <a:r>
              <a:rPr lang="hu-HU" dirty="0" err="1"/>
              <a:t>Cross</a:t>
            </a:r>
            <a:r>
              <a:rPr lang="hu-HU" dirty="0"/>
              <a:t>-Browser Testing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hu-HU" dirty="0"/>
              <a:t> Performance Testing</a:t>
            </a:r>
            <a:endParaRPr lang="en-US" dirty="0">
              <a:ln w="3175" cmpd="sng">
                <a:noFill/>
              </a:ln>
            </a:endParaRPr>
          </a:p>
        </p:txBody>
      </p:sp>
      <p:sp>
        <p:nvSpPr>
          <p:cNvPr id="17" name="Rounded Rectangle 30">
            <a:extLst>
              <a:ext uri="{FF2B5EF4-FFF2-40B4-BE49-F238E27FC236}">
                <a16:creationId xmlns:a16="http://schemas.microsoft.com/office/drawing/2014/main" id="{96184565-6B22-40B8-AEFC-E5D103C55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4408" y="626261"/>
            <a:ext cx="5433751" cy="2711655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2B666323-81E6-0AFD-81B3-AAF2FD3B9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2054" y="728133"/>
            <a:ext cx="2497667" cy="2497667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19" name="Rounded Rectangle 35">
            <a:extLst>
              <a:ext uri="{FF2B5EF4-FFF2-40B4-BE49-F238E27FC236}">
                <a16:creationId xmlns:a16="http://schemas.microsoft.com/office/drawing/2014/main" id="{A9B5337D-1BB2-4459-9BD6-59184E3832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4408" y="3515716"/>
            <a:ext cx="5433751" cy="2711655"/>
          </a:xfrm>
          <a:prstGeom prst="roundRect">
            <a:avLst>
              <a:gd name="adj" fmla="val 7505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4636F71-3E09-5DEF-7F80-A3247EAFD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0300" y="3617588"/>
            <a:ext cx="4401175" cy="2497667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3" name="Téglalap 2"/>
          <p:cNvSpPr/>
          <p:nvPr/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914400" lvl="1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EAF6B91-5748-55E6-B7BF-BE846CEA820E}"/>
              </a:ext>
            </a:extLst>
          </p:cNvPr>
          <p:cNvSpPr txBox="1"/>
          <p:nvPr/>
        </p:nvSpPr>
        <p:spPr>
          <a:xfrm>
            <a:off x="1361187" y="1441317"/>
            <a:ext cx="3616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2691264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Égi">
  <a:themeElements>
    <a:clrScheme name="Égi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Égi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Égi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TM03457452[[fn=Égi]]</Template>
  <TotalTime>688</TotalTime>
  <Words>264</Words>
  <Application>Microsoft Office PowerPoint</Application>
  <PresentationFormat>Szélesvásznú</PresentationFormat>
  <Paragraphs>80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Égi</vt:lpstr>
      <vt:lpstr>SportsBook Management System</vt:lpstr>
      <vt:lpstr>General overview</vt:lpstr>
      <vt:lpstr>Functionality</vt:lpstr>
      <vt:lpstr>PowerPoint-bemutató</vt:lpstr>
      <vt:lpstr>Backend</vt:lpstr>
      <vt:lpstr>Frontend</vt:lpstr>
      <vt:lpstr>DatabasE</vt:lpstr>
      <vt:lpstr>PowerPoint-bemutató</vt:lpstr>
      <vt:lpstr>PowerPoint-bemutató</vt:lpstr>
      <vt:lpstr>Publication</vt:lpstr>
      <vt:lpstr>PowerPoint-bemutató</vt:lpstr>
      <vt:lpstr>Teamwork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Prezentáció séma</dc:title>
  <dc:creator>Kiss Ádám</dc:creator>
  <cp:lastModifiedBy>Bence Sásdi</cp:lastModifiedBy>
  <cp:revision>138</cp:revision>
  <dcterms:created xsi:type="dcterms:W3CDTF">2024-01-08T11:13:29Z</dcterms:created>
  <dcterms:modified xsi:type="dcterms:W3CDTF">2025-05-02T18:40:10Z</dcterms:modified>
</cp:coreProperties>
</file>

<file path=docProps/thumbnail.jpeg>
</file>